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73" r:id="rId3"/>
    <p:sldId id="283" r:id="rId4"/>
    <p:sldId id="284" r:id="rId5"/>
    <p:sldId id="28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4410" y="802218"/>
            <a:ext cx="10345478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願咱救主耶穌基督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200" b="1" dirty="0">
                <a:latin typeface="Candara" panose="020E0502030303020204" pitchFamily="34" charset="0"/>
              </a:rPr>
              <a:t>the grace of </a:t>
            </a:r>
            <a:r>
              <a:rPr lang="en-US" altLang="zh-TW" sz="3200" b="1" dirty="0" err="1">
                <a:latin typeface="Candara" panose="020E0502030303020204" pitchFamily="34" charset="0"/>
              </a:rPr>
              <a:t>jesus</a:t>
            </a:r>
            <a:r>
              <a:rPr lang="en-US" altLang="zh-TW" sz="3200" b="1" dirty="0">
                <a:latin typeface="Candara" panose="020E0502030303020204" pitchFamily="34" charset="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</a:rPr>
              <a:t>christ</a:t>
            </a:r>
            <a:r>
              <a:rPr lang="en-US" altLang="zh-TW" sz="3200" b="1" dirty="0">
                <a:latin typeface="Candara" panose="020E0502030303020204" pitchFamily="34" charset="0"/>
              </a:rPr>
              <a:t> our lord</a:t>
            </a: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476" y="0"/>
            <a:ext cx="8481390" cy="6858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願咱救主耶穌基督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Ki-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顯明恩典慈悲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un-tian chu pi,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天父上帝賞賜大福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May Jesus Christ our Savior now,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us His grace endue,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Father in His boundless love,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361507"/>
            <a:ext cx="9229060" cy="59967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愛咱做祂子兒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ji,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愛咱做祂子兒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ji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laim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us His children true,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Claim us His children true.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476" y="0"/>
            <a:ext cx="8481390" cy="6858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聖神權能給咱感動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Seng-Sin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居住給人心裏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三位一體與咱相通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Sam-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it- the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-thong,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Now may the Spirit’s mighty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pow’r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Into each heart be poured,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Three in One abide with us,</a:t>
            </a:r>
          </a:p>
        </p:txBody>
      </p:sp>
    </p:spTree>
    <p:extLst>
      <p:ext uri="{BB962C8B-B14F-4D97-AF65-F5344CB8AC3E}">
        <p14:creationId xmlns:p14="http://schemas.microsoft.com/office/powerpoint/2010/main" val="444887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361507"/>
            <a:ext cx="9229060" cy="59967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此時到萬世代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Chit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kau  ban- se- tai,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此時到萬世代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Chit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kau  ban- se- tai.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Now and forever more,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Now and forever more.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79720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1915</TotalTime>
  <Words>240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Candara</vt:lpstr>
      <vt:lpstr>Century Gothic</vt:lpstr>
      <vt:lpstr>Wingdings 3</vt:lpstr>
      <vt:lpstr>Slice</vt:lpstr>
      <vt:lpstr>願咱救主耶穌基督 the grace of jesus christ our lord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251</cp:revision>
  <dcterms:created xsi:type="dcterms:W3CDTF">2020-01-10T06:25:13Z</dcterms:created>
  <dcterms:modified xsi:type="dcterms:W3CDTF">2021-07-21T02:50:32Z</dcterms:modified>
</cp:coreProperties>
</file>